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5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17" autoAdjust="0"/>
    <p:restoredTop sz="94660"/>
  </p:normalViewPr>
  <p:slideViewPr>
    <p:cSldViewPr snapToGrid="0">
      <p:cViewPr>
        <p:scale>
          <a:sx n="66" d="100"/>
          <a:sy n="66" d="100"/>
        </p:scale>
        <p:origin x="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39C8E-ED14-4CCC-804A-07236D2EF3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B4D1BF-402D-41E6-A961-E496D5D27B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4BEB4-6F06-4F27-911A-ABCCE216C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95E30-A5F0-435D-9544-6E4748796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60CB6-7A1D-414E-8876-9F53312DD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14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3F8C7-481F-417D-BCED-F71A49F10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716F95-5776-4E68-B8C4-2D66E99D8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CD21A-9A5A-4DE0-9B41-B6446FE54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04EC0-565F-4267-BB8C-5A9F5E564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05E0E-60ED-4E1D-A4F4-B2BBCE5B8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73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25BD18-B2B0-45EB-B533-1850F6117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972432-5625-4D1F-9FCC-58C18A4DA0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9E67F9-9713-4C1D-A38E-0A4B3CF9B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7E199-E3A1-4BCD-888B-7539AC760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3B531-E870-4465-AB8C-534BD2951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68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6C5DE-78AE-4C71-BC39-C2F041E8C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B6ADD-053A-4A19-9FC9-CBC5A7DE7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26663-F4B9-4B77-9585-66881115A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869C9-06D2-45DD-A80C-C8EBE6326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64C80-A17E-4539-AC0E-D8D02282E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5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603B6-57F1-4045-A70B-26F39E37D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3A53E-E359-4486-9C58-E297880B4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00EEF-67A6-41CE-AF78-E4588BB8A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79A97-48B6-4788-8F76-0373A7330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53619-6649-4F43-B3BB-90F5171D4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26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A579F-9C5A-464B-8FA3-5532C0DE1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AF282-350D-41FB-87B2-AA734FD0CA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443659-F7EB-4671-A1D6-65366C990E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21AC1C-1DAC-46CF-ACFD-0C63E99D7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12145-47CB-4D8F-A6C3-3EE0446F3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9C6C0B-8B58-4A03-AF03-E0D7D0D47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85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D3BA6-83D6-4343-BCA2-7B708545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C41DF-6592-4F80-9927-A8C9923DC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6DFAF5-DD5E-4919-8A72-8FE098B8DC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9CB892-B8CA-42C6-903D-AF6322DB8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8CC05D-85DE-4C38-A5A0-A2B8FB6A94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25F995-768B-4786-827C-1C8A4B538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BD52E9-7AF4-4759-8031-D48E3B6FE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88A17E-0909-4A52-B559-A03A52DD7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340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0CBC4-87E0-4643-9BEE-19A255931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5D3B0E-FE38-47AF-BFAD-DEA673EBC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0AD6B2-73D1-4627-9AC7-F82DBD2EF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C8E3C-910E-424E-8B1A-82BDED955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288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ADDED3-A3E3-4468-8DE3-63C344ECA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EEE9C7-CEBA-423D-9416-C2BAF4D37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D60C4-8A99-46D2-B61E-6B1FC871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47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BA539-3DA6-428D-A9A1-3BEEFAD28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EC180-37C3-42F9-9B56-F45E8AA3D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680B50-2E8A-477C-ACE0-ED93A0D65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FECE4-2EEE-4F2F-A1F6-D132ECEB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8BABC-0A5B-4FE7-8C8B-472E7F9A4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FEE2C4-2AFE-4C90-B0E7-D0665D14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542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88EED-7A7E-4C50-990F-7D4BD5198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0F87C3-2023-46AA-9942-BE637B935B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D685C7-43F0-4EDB-A751-7173C66840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98D55-01EE-4397-BCBC-E14F85B43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E262EE-C641-44DD-AA8D-F44412CCF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82CC38-3CEA-4E3B-A8FA-E618D736C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209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A002A7-6EE2-41C3-88BD-225CA1BE7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16766-D9AE-41C9-8D77-72494EF03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8E170-B706-4A46-BA0C-5953298994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A6304-8CEE-4545-AD7C-0CDF5EC8BDCE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12238-FA29-43FB-9313-A0D81029AC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86D07-2EA7-45C8-9D2D-F3EC9CF743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04403-4724-4298-9B87-4345DCDD1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90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D1555985-80D5-4009-B3FD-992A644C0CCB}"/>
              </a:ext>
            </a:extLst>
          </p:cNvPr>
          <p:cNvGrpSpPr/>
          <p:nvPr/>
        </p:nvGrpSpPr>
        <p:grpSpPr>
          <a:xfrm>
            <a:off x="1523966" y="973913"/>
            <a:ext cx="9144067" cy="4910173"/>
            <a:chOff x="1523966" y="973913"/>
            <a:chExt cx="9144067" cy="4910173"/>
          </a:xfrm>
        </p:grpSpPr>
        <p:pic>
          <p:nvPicPr>
            <p:cNvPr id="36" name="Picture 35" descr="Map&#10;&#10;Description automatically generated">
              <a:extLst>
                <a:ext uri="{FF2B5EF4-FFF2-40B4-BE49-F238E27FC236}">
                  <a16:creationId xmlns:a16="http://schemas.microsoft.com/office/drawing/2014/main" id="{84103CD3-CB30-4423-9EA9-2F4DB7691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3966" y="973913"/>
              <a:ext cx="9144067" cy="4910173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AA3CB4B-FD99-45B6-96AE-84F48AEF1BD5}"/>
                </a:ext>
              </a:extLst>
            </p:cNvPr>
            <p:cNvSpPr txBox="1"/>
            <p:nvPr/>
          </p:nvSpPr>
          <p:spPr>
            <a:xfrm>
              <a:off x="1721644" y="5079206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1960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5776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49BCF0-E7B8-464A-992F-D59811437A1D}"/>
              </a:ext>
            </a:extLst>
          </p:cNvPr>
          <p:cNvSpPr txBox="1"/>
          <p:nvPr/>
        </p:nvSpPr>
        <p:spPr>
          <a:xfrm>
            <a:off x="1622708" y="435964"/>
            <a:ext cx="81153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2010 Population Density and Nuclear Reactor Location</a:t>
            </a:r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58788B92-BC80-4584-919C-F1F1D9B96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348" y="1016888"/>
            <a:ext cx="9139304" cy="514353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6C6AB2F-EF43-4A10-9E30-FEBCF262528E}"/>
              </a:ext>
            </a:extLst>
          </p:cNvPr>
          <p:cNvSpPr/>
          <p:nvPr/>
        </p:nvSpPr>
        <p:spPr>
          <a:xfrm>
            <a:off x="1756229" y="4535714"/>
            <a:ext cx="849085" cy="747486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8941BC9-2CF4-46F0-8AFC-73D5BE33DA13}"/>
              </a:ext>
            </a:extLst>
          </p:cNvPr>
          <p:cNvSpPr/>
          <p:nvPr/>
        </p:nvSpPr>
        <p:spPr>
          <a:xfrm>
            <a:off x="2017486" y="1357086"/>
            <a:ext cx="849085" cy="747486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054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bar chart, histogram&#10;&#10;Description automatically generated">
            <a:extLst>
              <a:ext uri="{FF2B5EF4-FFF2-40B4-BE49-F238E27FC236}">
                <a16:creationId xmlns:a16="http://schemas.microsoft.com/office/drawing/2014/main" id="{EB0CEF13-4B4B-4FAD-B0C1-F442F3DFB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75" y="2343150"/>
            <a:ext cx="6248400" cy="3048000"/>
          </a:xfrm>
          <a:prstGeom prst="rect">
            <a:avLst/>
          </a:prstGeom>
        </p:spPr>
      </p:pic>
      <p:pic>
        <p:nvPicPr>
          <p:cNvPr id="12" name="Picture 11" descr="A picture containing chart&#10;&#10;Description automatically generated">
            <a:extLst>
              <a:ext uri="{FF2B5EF4-FFF2-40B4-BE49-F238E27FC236}">
                <a16:creationId xmlns:a16="http://schemas.microsoft.com/office/drawing/2014/main" id="{9FDCDAF7-CD43-48D4-82FE-4797EED511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" y="2343150"/>
            <a:ext cx="6248400" cy="304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90D3BBB-E551-4A0E-B677-5E1D1CA5584B}"/>
              </a:ext>
            </a:extLst>
          </p:cNvPr>
          <p:cNvSpPr txBox="1"/>
          <p:nvPr/>
        </p:nvSpPr>
        <p:spPr>
          <a:xfrm>
            <a:off x="990600" y="2776538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Mean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278BD8-9CE0-484A-B3D4-E1F5AEB49585}"/>
              </a:ext>
            </a:extLst>
          </p:cNvPr>
          <p:cNvSpPr txBox="1"/>
          <p:nvPr/>
        </p:nvSpPr>
        <p:spPr>
          <a:xfrm>
            <a:off x="990600" y="3059668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Median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271CE7-DADF-458D-A603-56C7294DF6AB}"/>
              </a:ext>
            </a:extLst>
          </p:cNvPr>
          <p:cNvSpPr txBox="1"/>
          <p:nvPr/>
        </p:nvSpPr>
        <p:spPr>
          <a:xfrm>
            <a:off x="6657975" y="2776538"/>
            <a:ext cx="1655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Mean +/- </a:t>
            </a:r>
            <a:r>
              <a:rPr lang="en-US" dirty="0" err="1">
                <a:solidFill>
                  <a:srgbClr val="0070C0"/>
                </a:solidFill>
              </a:rPr>
              <a:t>StDev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093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E30E1D5-B5E6-4CAB-A990-CA976BC35ACE}"/>
              </a:ext>
            </a:extLst>
          </p:cNvPr>
          <p:cNvGrpSpPr/>
          <p:nvPr/>
        </p:nvGrpSpPr>
        <p:grpSpPr>
          <a:xfrm>
            <a:off x="1523966" y="973913"/>
            <a:ext cx="9144067" cy="4919698"/>
            <a:chOff x="1523966" y="973913"/>
            <a:chExt cx="9144067" cy="4919698"/>
          </a:xfrm>
        </p:grpSpPr>
        <p:pic>
          <p:nvPicPr>
            <p:cNvPr id="3" name="Picture 2" descr="Map&#10;&#10;Description automatically generated">
              <a:extLst>
                <a:ext uri="{FF2B5EF4-FFF2-40B4-BE49-F238E27FC236}">
                  <a16:creationId xmlns:a16="http://schemas.microsoft.com/office/drawing/2014/main" id="{956B0CC0-A616-4800-9B1C-057E60D94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3966" y="973913"/>
              <a:ext cx="9144067" cy="491969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6E22E08-D025-4243-B6C6-F4943B829131}"/>
                </a:ext>
              </a:extLst>
            </p:cNvPr>
            <p:cNvSpPr txBox="1"/>
            <p:nvPr/>
          </p:nvSpPr>
          <p:spPr>
            <a:xfrm>
              <a:off x="1721644" y="5079206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1970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768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64E7513-F3EB-4CAA-8744-01ABF03CED51}"/>
              </a:ext>
            </a:extLst>
          </p:cNvPr>
          <p:cNvGrpSpPr/>
          <p:nvPr/>
        </p:nvGrpSpPr>
        <p:grpSpPr>
          <a:xfrm>
            <a:off x="1523966" y="973913"/>
            <a:ext cx="9144067" cy="4924461"/>
            <a:chOff x="1523966" y="973913"/>
            <a:chExt cx="9144067" cy="4924461"/>
          </a:xfrm>
        </p:grpSpPr>
        <p:pic>
          <p:nvPicPr>
            <p:cNvPr id="3" name="Picture 2" descr="Map&#10;&#10;Description automatically generated">
              <a:extLst>
                <a:ext uri="{FF2B5EF4-FFF2-40B4-BE49-F238E27FC236}">
                  <a16:creationId xmlns:a16="http://schemas.microsoft.com/office/drawing/2014/main" id="{70D86F55-0DD6-44FC-9735-28D0445F32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3966" y="973913"/>
              <a:ext cx="9144067" cy="492446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990C456-6DCF-404D-B839-9CE1E2EB0613}"/>
                </a:ext>
              </a:extLst>
            </p:cNvPr>
            <p:cNvSpPr txBox="1"/>
            <p:nvPr/>
          </p:nvSpPr>
          <p:spPr>
            <a:xfrm>
              <a:off x="1721644" y="5079206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1980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3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C62ACD9-B35C-4862-AECD-0DD845C68AD7}"/>
              </a:ext>
            </a:extLst>
          </p:cNvPr>
          <p:cNvGrpSpPr/>
          <p:nvPr/>
        </p:nvGrpSpPr>
        <p:grpSpPr>
          <a:xfrm>
            <a:off x="1523966" y="973913"/>
            <a:ext cx="9144067" cy="4919698"/>
            <a:chOff x="1523966" y="973913"/>
            <a:chExt cx="9144067" cy="4919698"/>
          </a:xfrm>
        </p:grpSpPr>
        <p:pic>
          <p:nvPicPr>
            <p:cNvPr id="3" name="Picture 2" descr="Map&#10;&#10;Description automatically generated">
              <a:extLst>
                <a:ext uri="{FF2B5EF4-FFF2-40B4-BE49-F238E27FC236}">
                  <a16:creationId xmlns:a16="http://schemas.microsoft.com/office/drawing/2014/main" id="{1881B794-FCCD-44EC-B1C6-F91DA11C6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3966" y="973913"/>
              <a:ext cx="9144067" cy="491969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8CB687F-4368-403D-A8A3-7D43E4ED285B}"/>
                </a:ext>
              </a:extLst>
            </p:cNvPr>
            <p:cNvSpPr txBox="1"/>
            <p:nvPr/>
          </p:nvSpPr>
          <p:spPr>
            <a:xfrm>
              <a:off x="1721644" y="5079206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1990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8205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8EDC892-EFA9-490D-B244-1065517EF959}"/>
              </a:ext>
            </a:extLst>
          </p:cNvPr>
          <p:cNvGrpSpPr/>
          <p:nvPr/>
        </p:nvGrpSpPr>
        <p:grpSpPr>
          <a:xfrm>
            <a:off x="1523966" y="973913"/>
            <a:ext cx="9144067" cy="4914936"/>
            <a:chOff x="1523966" y="973913"/>
            <a:chExt cx="9144067" cy="4914936"/>
          </a:xfrm>
        </p:grpSpPr>
        <p:pic>
          <p:nvPicPr>
            <p:cNvPr id="3" name="Picture 2" descr="Map&#10;&#10;Description automatically generated">
              <a:extLst>
                <a:ext uri="{FF2B5EF4-FFF2-40B4-BE49-F238E27FC236}">
                  <a16:creationId xmlns:a16="http://schemas.microsoft.com/office/drawing/2014/main" id="{1AA082F1-8EE7-412D-A11F-961DE9900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3966" y="973913"/>
              <a:ext cx="9144067" cy="491493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A4B736-2D88-4639-B5DF-E0750BFC5FAF}"/>
                </a:ext>
              </a:extLst>
            </p:cNvPr>
            <p:cNvSpPr txBox="1"/>
            <p:nvPr/>
          </p:nvSpPr>
          <p:spPr>
            <a:xfrm>
              <a:off x="1721644" y="5079206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2000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1287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ABE4B16-D374-46F8-B9E0-6EEDF795369B}"/>
              </a:ext>
            </a:extLst>
          </p:cNvPr>
          <p:cNvGrpSpPr/>
          <p:nvPr/>
        </p:nvGrpSpPr>
        <p:grpSpPr>
          <a:xfrm>
            <a:off x="1523966" y="973913"/>
            <a:ext cx="9144067" cy="4910173"/>
            <a:chOff x="1523966" y="973913"/>
            <a:chExt cx="9144067" cy="4910173"/>
          </a:xfrm>
        </p:grpSpPr>
        <p:pic>
          <p:nvPicPr>
            <p:cNvPr id="3" name="Picture 2" descr="Map&#10;&#10;Description automatically generated">
              <a:extLst>
                <a:ext uri="{FF2B5EF4-FFF2-40B4-BE49-F238E27FC236}">
                  <a16:creationId xmlns:a16="http://schemas.microsoft.com/office/drawing/2014/main" id="{C6BF38E4-A1A1-4F4F-AFBE-3B0345694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3966" y="973913"/>
              <a:ext cx="9144067" cy="491017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5F90DE5-FB2A-428F-90C7-D0C41C7CECD1}"/>
                </a:ext>
              </a:extLst>
            </p:cNvPr>
            <p:cNvSpPr txBox="1"/>
            <p:nvPr/>
          </p:nvSpPr>
          <p:spPr>
            <a:xfrm>
              <a:off x="1721644" y="5079206"/>
              <a:ext cx="101822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2010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298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D0A3002-F8C3-449A-8D79-591AA308E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52425"/>
            <a:ext cx="11430000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580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2FBD7C24-95F5-444F-9880-5AD933FEAE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8"/>
          <a:stretch/>
        </p:blipFill>
        <p:spPr>
          <a:xfrm>
            <a:off x="1685925" y="1061365"/>
            <a:ext cx="9267826" cy="52550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49BCF0-E7B8-464A-992F-D59811437A1D}"/>
              </a:ext>
            </a:extLst>
          </p:cNvPr>
          <p:cNvSpPr txBox="1"/>
          <p:nvPr/>
        </p:nvSpPr>
        <p:spPr>
          <a:xfrm>
            <a:off x="1267108" y="362857"/>
            <a:ext cx="101054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2010 Population Density Within 500 kilometers of a Nuclear Reactor</a:t>
            </a:r>
          </a:p>
        </p:txBody>
      </p:sp>
    </p:spTree>
    <p:extLst>
      <p:ext uri="{BB962C8B-B14F-4D97-AF65-F5344CB8AC3E}">
        <p14:creationId xmlns:p14="http://schemas.microsoft.com/office/powerpoint/2010/main" val="2252857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49BCF0-E7B8-464A-992F-D59811437A1D}"/>
              </a:ext>
            </a:extLst>
          </p:cNvPr>
          <p:cNvSpPr txBox="1"/>
          <p:nvPr/>
        </p:nvSpPr>
        <p:spPr>
          <a:xfrm>
            <a:off x="1622708" y="435964"/>
            <a:ext cx="81153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2010 Population Density and Nuclear Reactor Location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8F439B32-D042-46A1-8FDA-F86BB4EBF4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97"/>
          <a:stretch/>
        </p:blipFill>
        <p:spPr>
          <a:xfrm>
            <a:off x="1622708" y="1283261"/>
            <a:ext cx="9144067" cy="493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48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35</Words>
  <Application>Microsoft Office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Beenhakker</dc:creator>
  <cp:lastModifiedBy>Mark Beenhakker</cp:lastModifiedBy>
  <cp:revision>9</cp:revision>
  <dcterms:created xsi:type="dcterms:W3CDTF">2020-09-27T13:59:24Z</dcterms:created>
  <dcterms:modified xsi:type="dcterms:W3CDTF">2020-09-27T17:55:23Z</dcterms:modified>
</cp:coreProperties>
</file>

<file path=docProps/thumbnail.jpeg>
</file>